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3"/>
  </p:notesMasterIdLst>
  <p:sldIdLst>
    <p:sldId id="257" r:id="rId2"/>
    <p:sldId id="399" r:id="rId3"/>
    <p:sldId id="362" r:id="rId4"/>
    <p:sldId id="379" r:id="rId5"/>
    <p:sldId id="407" r:id="rId6"/>
    <p:sldId id="363" r:id="rId7"/>
    <p:sldId id="372" r:id="rId8"/>
    <p:sldId id="383" r:id="rId9"/>
    <p:sldId id="402" r:id="rId10"/>
    <p:sldId id="375" r:id="rId11"/>
    <p:sldId id="408" r:id="rId1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00"/>
    <a:srgbClr val="AA34A2"/>
    <a:srgbClr val="3399FF"/>
    <a:srgbClr val="FF0066"/>
    <a:srgbClr val="B7EA7A"/>
    <a:srgbClr val="ABEA58"/>
    <a:srgbClr val="2FB3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3" autoAdjust="0"/>
    <p:restoredTop sz="91628" autoAdjust="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1.7488076311605798E-2"/>
          <c:y val="0.10176991150442465"/>
          <c:w val="0.96422893481717065"/>
          <c:h val="0.79498525073746318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45648000</c:v>
                </c:pt>
                <c:pt idx="2">
                  <c:v>10995000</c:v>
                </c:pt>
                <c:pt idx="3">
                  <c:v>8994000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42-488A-8C53-93C5745BC158}"/>
            </c:ext>
          </c:extLst>
        </c:ser>
        <c:dLbls/>
        <c:gapWidth val="100"/>
        <c:secondPieSize val="75"/>
        <c:serLines/>
      </c:of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1.7488076311605743E-2"/>
          <c:y val="0.10176991150442465"/>
          <c:w val="0.96422893481717065"/>
          <c:h val="0.79498525073746318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45648000</c:v>
                </c:pt>
                <c:pt idx="2">
                  <c:v>10995000</c:v>
                </c:pt>
                <c:pt idx="3">
                  <c:v>8994000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42-488A-8C53-93C5745BC158}"/>
            </c:ext>
          </c:extLst>
        </c:ser>
        <c:dLbls/>
        <c:gapWidth val="100"/>
        <c:secondPieSize val="75"/>
        <c:serLines/>
      </c:of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6476605645967671E-2"/>
          <c:y val="0.16965067924109717"/>
          <c:w val="0.94096534076858851"/>
          <c:h val="0.69903963767771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5C249">
                <a:lumMod val="75000"/>
                <a:alpha val="63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70-4996-8228-C95930C070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5"/>
                <c:pt idx="0">
                  <c:v>39</c:v>
                </c:pt>
                <c:pt idx="1">
                  <c:v>35</c:v>
                </c:pt>
                <c:pt idx="2">
                  <c:v>157</c:v>
                </c:pt>
                <c:pt idx="3">
                  <c:v>60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70-4996-8228-C95930C070B6}"/>
            </c:ext>
          </c:extLst>
        </c:ser>
        <c:dLbls>
          <c:showVal val="1"/>
        </c:dLbls>
        <c:gapWidth val="75"/>
        <c:overlap val="-25"/>
        <c:axId val="90738688"/>
        <c:axId val="90741760"/>
      </c:barChart>
      <c:catAx>
        <c:axId val="90738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741760"/>
        <c:crosses val="autoZero"/>
        <c:auto val="1"/>
        <c:lblAlgn val="ctr"/>
        <c:lblOffset val="100"/>
      </c:catAx>
      <c:valAx>
        <c:axId val="90741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9073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930752317842829"/>
          <c:y val="0.17170617304631883"/>
          <c:w val="9.4959431030960717E-2"/>
          <c:h val="0.182382818365731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7935860233985305E-2"/>
          <c:y val="0"/>
          <c:w val="0.96711758957102656"/>
          <c:h val="0.7470706836667271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 w="539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839650584963305E-3"/>
                  <c:y val="-3.4809728743589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5E-44C1-9BD9-163BA96C6A8D}"/>
                </c:ext>
              </c:extLst>
            </c:dLbl>
            <c:dLbl>
              <c:idx val="1"/>
              <c:layout>
                <c:manualLayout>
                  <c:x val="-2.241982529248163E-2"/>
                  <c:y val="-4.17718572205427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5E-44C1-9BD9-163BA96C6A8D}"/>
                </c:ext>
              </c:extLst>
            </c:dLbl>
            <c:dLbl>
              <c:idx val="2"/>
              <c:layout>
                <c:manualLayout>
                  <c:x val="-2.092517027298291E-2"/>
                  <c:y val="-3.94510259094018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E5E-44C1-9BD9-163BA96C6A8D}"/>
                </c:ext>
              </c:extLst>
            </c:dLbl>
            <c:dLbl>
              <c:idx val="3"/>
              <c:layout>
                <c:manualLayout>
                  <c:x val="-2.0925170272982848E-2"/>
                  <c:y val="-4.40923230752139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5E-44C1-9BD9-163BA96C6A8D}"/>
                </c:ext>
              </c:extLst>
            </c:dLbl>
            <c:dLbl>
              <c:idx val="4"/>
              <c:layout>
                <c:manualLayout>
                  <c:x val="-1.3451895175488981E-2"/>
                  <c:y val="-3.71303773264960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E5E-44C1-9BD9-163BA96C6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культуры</c:v>
                </c:pt>
                <c:pt idx="2">
                  <c:v>Объекты здравоохранения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0.7410000000000011</c:v>
                </c:pt>
                <c:pt idx="1">
                  <c:v>0.58499999999999996</c:v>
                </c:pt>
                <c:pt idx="2">
                  <c:v>0.67100000000000148</c:v>
                </c:pt>
                <c:pt idx="3">
                  <c:v>0.71500000000000064</c:v>
                </c:pt>
                <c:pt idx="4">
                  <c:v>0.59099999999999997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36-4D9A-9FCF-B410F5A57A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366375487469454E-2"/>
                  <c:y val="5.10542688239319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5E-44C1-9BD9-163BA96C6A8D}"/>
                </c:ext>
              </c:extLst>
            </c:dLbl>
            <c:dLbl>
              <c:idx val="1"/>
              <c:layout>
                <c:manualLayout>
                  <c:x val="-2.9893100389975558E-2"/>
                  <c:y val="4.1771674492307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E5E-44C1-9BD9-163BA96C6A8D}"/>
                </c:ext>
              </c:extLst>
            </c:dLbl>
            <c:dLbl>
              <c:idx val="2"/>
              <c:layout>
                <c:manualLayout>
                  <c:x val="-2.0925287962354482E-2"/>
                  <c:y val="3.4809728743589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5E-44C1-9BD9-163BA96C6A8D}"/>
                </c:ext>
              </c:extLst>
            </c:dLbl>
            <c:dLbl>
              <c:idx val="3"/>
              <c:layout>
                <c:manualLayout>
                  <c:x val="-3.1387755409474326E-2"/>
                  <c:y val="5.33747346786029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E5E-44C1-9BD9-163BA96C6A8D}"/>
                </c:ext>
              </c:extLst>
            </c:dLbl>
            <c:dLbl>
              <c:idx val="4"/>
              <c:layout>
                <c:manualLayout>
                  <c:x val="-4.6334305604461966E-2"/>
                  <c:y val="3.4809728743589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E5E-44C1-9BD9-163BA96C6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культуры</c:v>
                </c:pt>
                <c:pt idx="2">
                  <c:v>Объекты здравоохранения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0.72000000000000064</c:v>
                </c:pt>
                <c:pt idx="1">
                  <c:v>0.56000000000000005</c:v>
                </c:pt>
                <c:pt idx="2">
                  <c:v>0.65000000000000135</c:v>
                </c:pt>
                <c:pt idx="3">
                  <c:v>0.69000000000000061</c:v>
                </c:pt>
                <c:pt idx="4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36-4D9A-9FCF-B410F5A57A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культуры</c:v>
                </c:pt>
                <c:pt idx="2">
                  <c:v>Объекты здравоохранения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Лист1!$D$2:$D$6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36-4D9A-9FCF-B410F5A57AEA}"/>
            </c:ext>
          </c:extLst>
        </c:ser>
        <c:dLbls>
          <c:showVal val="1"/>
        </c:dLbls>
        <c:marker val="1"/>
        <c:axId val="101039104"/>
        <c:axId val="104874752"/>
      </c:lineChart>
      <c:catAx>
        <c:axId val="101039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4874752"/>
        <c:crosses val="autoZero"/>
        <c:auto val="1"/>
        <c:lblAlgn val="ctr"/>
        <c:lblOffset val="100"/>
      </c:catAx>
      <c:valAx>
        <c:axId val="104874752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0103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067720347456689"/>
          <c:y val="0.89577035300171337"/>
          <c:w val="0.29359214324585414"/>
          <c:h val="8.016141481355870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9CBC4-9096-40BB-89BD-A09160BFBD22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5181B9-C3C6-4C73-83B9-1D387EA80D0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2014 год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FD387B-6140-4919-A7A7-6D576628F666}" type="parTrans" cxnId="{5742B98D-D46F-436E-9E90-5F274F1C607F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5D84EDC6-C82D-475E-856B-EF8115BD098C}" type="sibTrans" cxnId="{5742B98D-D46F-436E-9E90-5F274F1C607F}">
      <dgm:prSet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ADE03A-DA70-4732-A6AC-4BC680D79CB5}">
      <dgm:prSet phldrT="[Текст]"/>
      <dgm:spPr/>
      <dgm:t>
        <a:bodyPr/>
        <a:lstStyle/>
        <a:p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046312AE-870D-48E5-9BE3-C772BB9ABE03}" type="parTrans" cxnId="{C42A7D2D-FC06-4B47-93E4-EBBAF042F4AC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B966E810-4E86-4879-A479-365940ED6813}" type="sibTrans" cxnId="{C42A7D2D-FC06-4B47-93E4-EBBAF042F4AC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08118CC6-4ABA-41DE-A04B-394ED004ED2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278AEA-2764-42E3-9C98-8A3316F87C13}" type="parTrans" cxnId="{B45EAE44-E234-4155-A5FF-2570CA5D8D09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FC4985AC-0602-412D-AD7F-2F852408246D}" type="sibTrans" cxnId="{B45EAE44-E234-4155-A5FF-2570CA5D8D0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2015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D6938E6-7A59-4B44-8945-697FD15E048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2016 год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B38D0E0-EB87-4E60-B076-6BC5D6D54C06}" type="parTrans" cxnId="{66100D15-C757-4137-B115-DC9505136129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353641D0-13C6-45B9-BA37-D8B5991514BA}" type="sibTrans" cxnId="{66100D15-C757-4137-B115-DC950513612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D54D22-7576-4331-8299-F1FCCDC919E1}">
      <dgm:prSet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4189A7-0F03-44FC-891F-47FB9BDF4170}" type="parTrans" cxnId="{E0388F4A-CF47-490F-B38F-FA4A925389AC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52B696AC-5B83-44DF-99F7-3C43A4245307}" type="sibTrans" cxnId="{E0388F4A-CF47-490F-B38F-FA4A925389A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2017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911F1F-31D5-4A71-AC55-2329B230BBEC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B4DF5-11E0-49CC-A76A-70B51C607CF5}" type="parTrans" cxnId="{F98136D6-1DFF-4132-AAEA-0705237838FB}">
      <dgm:prSet/>
      <dgm:spPr/>
      <dgm:t>
        <a:bodyPr/>
        <a:lstStyle/>
        <a:p>
          <a:endParaRPr lang="ru-RU"/>
        </a:p>
      </dgm:t>
    </dgm:pt>
    <dgm:pt modelId="{DF93A588-AED4-45E0-B034-7C228F44D9CB}" type="sibTrans" cxnId="{F98136D6-1DFF-4132-AAEA-0705237838FB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19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9A5E44-7B56-47F4-BC85-D2A2D91A7D7F}" type="pres">
      <dgm:prSet presAssocID="{A959CBC4-9096-40BB-89BD-A09160BFBD2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8416B5-C657-464C-95AC-D6B22D7D8F13}" type="pres">
      <dgm:prSet presAssocID="{555181B9-C3C6-4C73-83B9-1D387EA80D06}" presName="composite" presStyleCnt="0"/>
      <dgm:spPr/>
    </dgm:pt>
    <dgm:pt modelId="{C3FEA4AF-EB77-4CDB-B97E-26DFF4FC11C8}" type="pres">
      <dgm:prSet presAssocID="{555181B9-C3C6-4C73-83B9-1D387EA80D06}" presName="Parent1" presStyleLbl="node1" presStyleIdx="0" presStyleCnt="10" custLinFactNeighborX="5781" custLinFactNeighborY="-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77A63-56AC-493E-92E3-CF2C361AC851}" type="pres">
      <dgm:prSet presAssocID="{555181B9-C3C6-4C73-83B9-1D387EA80D06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701BF-F57A-41DF-928A-FD92953A08A1}" type="pres">
      <dgm:prSet presAssocID="{555181B9-C3C6-4C73-83B9-1D387EA80D06}" presName="BalanceSpacing" presStyleCnt="0"/>
      <dgm:spPr/>
    </dgm:pt>
    <dgm:pt modelId="{EA8B9F42-902F-486D-A2E4-9443F9A6EE7F}" type="pres">
      <dgm:prSet presAssocID="{555181B9-C3C6-4C73-83B9-1D387EA80D06}" presName="BalanceSpacing1" presStyleCnt="0"/>
      <dgm:spPr/>
    </dgm:pt>
    <dgm:pt modelId="{6B64F540-D86D-42CD-89FA-7C1BBE3A13B7}" type="pres">
      <dgm:prSet presAssocID="{5D84EDC6-C82D-475E-856B-EF8115BD098C}" presName="Accent1Text" presStyleLbl="node1" presStyleIdx="1" presStyleCnt="10" custLinFactNeighborX="3911" custLinFactNeighborY="2186"/>
      <dgm:spPr/>
      <dgm:t>
        <a:bodyPr/>
        <a:lstStyle/>
        <a:p>
          <a:endParaRPr lang="ru-RU"/>
        </a:p>
      </dgm:t>
    </dgm:pt>
    <dgm:pt modelId="{41E39670-C6E8-4EEC-8A50-001CED9D751F}" type="pres">
      <dgm:prSet presAssocID="{5D84EDC6-C82D-475E-856B-EF8115BD098C}" presName="spaceBetweenRectangles" presStyleCnt="0"/>
      <dgm:spPr/>
    </dgm:pt>
    <dgm:pt modelId="{01F5B6E2-CCE2-4F3D-AE85-E98A158E9F7D}" type="pres">
      <dgm:prSet presAssocID="{08118CC6-4ABA-41DE-A04B-394ED004ED2C}" presName="composite" presStyleCnt="0"/>
      <dgm:spPr/>
    </dgm:pt>
    <dgm:pt modelId="{22E2E259-C674-44AC-B843-F8B1E10FE11E}" type="pres">
      <dgm:prSet presAssocID="{08118CC6-4ABA-41DE-A04B-394ED004ED2C}" presName="Parent1" presStyleLbl="node1" presStyleIdx="2" presStyleCnt="10" custLinFactNeighborX="3911" custLinFactNeighborY="21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95949-4FA0-46E2-BFE4-BDBE765B32E4}" type="pres">
      <dgm:prSet presAssocID="{08118CC6-4ABA-41DE-A04B-394ED004ED2C}" presName="Childtext1" presStyleLbl="revTx" presStyleIdx="1" presStyleCnt="5" custScaleY="119325" custLinFactNeighborX="22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D5FC2-4117-4F15-A012-911016B3165A}" type="pres">
      <dgm:prSet presAssocID="{08118CC6-4ABA-41DE-A04B-394ED004ED2C}" presName="BalanceSpacing" presStyleCnt="0"/>
      <dgm:spPr/>
    </dgm:pt>
    <dgm:pt modelId="{0C93AA88-D642-43DA-A296-88121FDDE731}" type="pres">
      <dgm:prSet presAssocID="{08118CC6-4ABA-41DE-A04B-394ED004ED2C}" presName="BalanceSpacing1" presStyleCnt="0"/>
      <dgm:spPr/>
    </dgm:pt>
    <dgm:pt modelId="{8785B665-5CAA-4FEF-A1CC-A3AED1DF7144}" type="pres">
      <dgm:prSet presAssocID="{FC4985AC-0602-412D-AD7F-2F852408246D}" presName="Accent1Text" presStyleLbl="node1" presStyleIdx="3" presStyleCnt="10" custLinFactNeighborX="5781" custLinFactNeighborY="-204"/>
      <dgm:spPr/>
      <dgm:t>
        <a:bodyPr/>
        <a:lstStyle/>
        <a:p>
          <a:endParaRPr lang="ru-RU"/>
        </a:p>
      </dgm:t>
    </dgm:pt>
    <dgm:pt modelId="{21AB6B47-086A-4427-BD88-52D351D7550D}" type="pres">
      <dgm:prSet presAssocID="{FC4985AC-0602-412D-AD7F-2F852408246D}" presName="spaceBetweenRectangles" presStyleCnt="0"/>
      <dgm:spPr/>
    </dgm:pt>
    <dgm:pt modelId="{549F64CE-9DE8-4FF1-8237-8F7AC70BF318}" type="pres">
      <dgm:prSet presAssocID="{0D6938E6-7A59-4B44-8945-697FD15E0488}" presName="composite" presStyleCnt="0"/>
      <dgm:spPr/>
    </dgm:pt>
    <dgm:pt modelId="{9B1A62AD-CEE0-473D-A80B-9970087D18AB}" type="pres">
      <dgm:prSet presAssocID="{0D6938E6-7A59-4B44-8945-697FD15E0488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A748F-2439-47FF-8714-0AA1B92F5897}" type="pres">
      <dgm:prSet presAssocID="{0D6938E6-7A59-4B44-8945-697FD15E0488}" presName="Childtext1" presStyleLbl="revTx" presStyleIdx="2" presStyleCnt="5" custScaleY="119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988F5-A20C-4340-B6F2-7888D8932B28}" type="pres">
      <dgm:prSet presAssocID="{0D6938E6-7A59-4B44-8945-697FD15E0488}" presName="BalanceSpacing" presStyleCnt="0"/>
      <dgm:spPr/>
    </dgm:pt>
    <dgm:pt modelId="{1D64E8B6-595B-474F-8835-781E1D15B542}" type="pres">
      <dgm:prSet presAssocID="{0D6938E6-7A59-4B44-8945-697FD15E0488}" presName="BalanceSpacing1" presStyleCnt="0"/>
      <dgm:spPr/>
    </dgm:pt>
    <dgm:pt modelId="{FCE8091C-CDFC-4E8F-97DD-D3312DE3DDDD}" type="pres">
      <dgm:prSet presAssocID="{353641D0-13C6-45B9-BA37-D8B5991514BA}" presName="Accent1Text" presStyleLbl="node1" presStyleIdx="5" presStyleCnt="10" custLinFactNeighborX="-1870" custLinFactNeighborY="2390"/>
      <dgm:spPr/>
      <dgm:t>
        <a:bodyPr/>
        <a:lstStyle/>
        <a:p>
          <a:endParaRPr lang="ru-RU"/>
        </a:p>
      </dgm:t>
    </dgm:pt>
    <dgm:pt modelId="{5BA6A130-574D-49C3-82FE-3CEE5B2D355A}" type="pres">
      <dgm:prSet presAssocID="{353641D0-13C6-45B9-BA37-D8B5991514BA}" presName="spaceBetweenRectangles" presStyleCnt="0"/>
      <dgm:spPr/>
    </dgm:pt>
    <dgm:pt modelId="{D7220A24-69DE-415B-84E8-B3927E156B7A}" type="pres">
      <dgm:prSet presAssocID="{B5D54D22-7576-4331-8299-F1FCCDC919E1}" presName="composite" presStyleCnt="0"/>
      <dgm:spPr/>
    </dgm:pt>
    <dgm:pt modelId="{50ABE190-8B32-44C4-A218-4B219F83D1DF}" type="pres">
      <dgm:prSet presAssocID="{B5D54D22-7576-4331-8299-F1FCCDC919E1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BFF7-769B-44E6-9C3E-30F207C0806D}" type="pres">
      <dgm:prSet presAssocID="{B5D54D22-7576-4331-8299-F1FCCDC919E1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1D721D7-7F5C-4CE1-9707-7D9A3AE64AB1}" type="pres">
      <dgm:prSet presAssocID="{B5D54D22-7576-4331-8299-F1FCCDC919E1}" presName="BalanceSpacing" presStyleCnt="0"/>
      <dgm:spPr/>
    </dgm:pt>
    <dgm:pt modelId="{1E8929DC-5743-4871-A1F3-3F8F1179CAD5}" type="pres">
      <dgm:prSet presAssocID="{B5D54D22-7576-4331-8299-F1FCCDC919E1}" presName="BalanceSpacing1" presStyleCnt="0"/>
      <dgm:spPr/>
    </dgm:pt>
    <dgm:pt modelId="{8BD102DC-C1CF-4043-A316-A457CC85B2B0}" type="pres">
      <dgm:prSet presAssocID="{52B696AC-5B83-44DF-99F7-3C43A4245307}" presName="Accent1Text" presStyleLbl="node1" presStyleIdx="7" presStyleCnt="10" custLinFactNeighborX="2185" custLinFactNeighborY="-167"/>
      <dgm:spPr/>
      <dgm:t>
        <a:bodyPr/>
        <a:lstStyle/>
        <a:p>
          <a:endParaRPr lang="ru-RU"/>
        </a:p>
      </dgm:t>
    </dgm:pt>
    <dgm:pt modelId="{3356A779-716C-4F7D-958F-CAC43201E4A6}" type="pres">
      <dgm:prSet presAssocID="{52B696AC-5B83-44DF-99F7-3C43A4245307}" presName="spaceBetweenRectangles" presStyleCnt="0"/>
      <dgm:spPr/>
    </dgm:pt>
    <dgm:pt modelId="{74113914-2FA1-4022-9FB8-30F60814E00F}" type="pres">
      <dgm:prSet presAssocID="{57911F1F-31D5-4A71-AC55-2329B230BBEC}" presName="composite" presStyleCnt="0"/>
      <dgm:spPr/>
    </dgm:pt>
    <dgm:pt modelId="{C4C4FDF5-FB4A-44CE-83C0-411C77CEBE75}" type="pres">
      <dgm:prSet presAssocID="{57911F1F-31D5-4A71-AC55-2329B230BBEC}" presName="Parent1" presStyleLbl="node1" presStyleIdx="8" presStyleCnt="10" custLinFactNeighborX="5781" custLinFactNeighborY="-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01A96-EE5C-45E3-A054-E5CD62DED296}" type="pres">
      <dgm:prSet presAssocID="{57911F1F-31D5-4A71-AC55-2329B230BBEC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E89DFED-F146-4639-8B37-2D576591F484}" type="pres">
      <dgm:prSet presAssocID="{57911F1F-31D5-4A71-AC55-2329B230BBEC}" presName="BalanceSpacing" presStyleCnt="0"/>
      <dgm:spPr/>
    </dgm:pt>
    <dgm:pt modelId="{6A9D3D50-4939-4E5C-9815-66ABA262B560}" type="pres">
      <dgm:prSet presAssocID="{57911F1F-31D5-4A71-AC55-2329B230BBEC}" presName="BalanceSpacing1" presStyleCnt="0"/>
      <dgm:spPr/>
    </dgm:pt>
    <dgm:pt modelId="{03190585-059B-4301-8F2B-79ACBDD55886}" type="pres">
      <dgm:prSet presAssocID="{DF93A588-AED4-45E0-B034-7C228F44D9CB}" presName="Accent1Text" presStyleLbl="node1" presStyleIdx="9" presStyleCnt="10" custLinFactNeighborX="3911" custLinFactNeighborY="2186"/>
      <dgm:spPr/>
      <dgm:t>
        <a:bodyPr/>
        <a:lstStyle/>
        <a:p>
          <a:endParaRPr lang="ru-RU"/>
        </a:p>
      </dgm:t>
    </dgm:pt>
  </dgm:ptLst>
  <dgm:cxnLst>
    <dgm:cxn modelId="{43FC407E-DC30-45B1-99F7-6DF96E0ACC6C}" type="presOf" srcId="{54ADE03A-DA70-4732-A6AC-4BC680D79CB5}" destId="{33E77A63-56AC-493E-92E3-CF2C361AC851}" srcOrd="0" destOrd="0" presId="urn:microsoft.com/office/officeart/2008/layout/AlternatingHexagons"/>
    <dgm:cxn modelId="{28C0C996-17B5-4897-9E1C-A70B63A03D92}" type="presOf" srcId="{0D6938E6-7A59-4B44-8945-697FD15E0488}" destId="{9B1A62AD-CEE0-473D-A80B-9970087D18AB}" srcOrd="0" destOrd="0" presId="urn:microsoft.com/office/officeart/2008/layout/AlternatingHexagons"/>
    <dgm:cxn modelId="{C42A7D2D-FC06-4B47-93E4-EBBAF042F4AC}" srcId="{555181B9-C3C6-4C73-83B9-1D387EA80D06}" destId="{54ADE03A-DA70-4732-A6AC-4BC680D79CB5}" srcOrd="0" destOrd="0" parTransId="{046312AE-870D-48E5-9BE3-C772BB9ABE03}" sibTransId="{B966E810-4E86-4879-A479-365940ED6813}"/>
    <dgm:cxn modelId="{5742B98D-D46F-436E-9E90-5F274F1C607F}" srcId="{A959CBC4-9096-40BB-89BD-A09160BFBD22}" destId="{555181B9-C3C6-4C73-83B9-1D387EA80D06}" srcOrd="0" destOrd="0" parTransId="{0FFD387B-6140-4919-A7A7-6D576628F666}" sibTransId="{5D84EDC6-C82D-475E-856B-EF8115BD098C}"/>
    <dgm:cxn modelId="{BDC59D4B-0106-4E01-AA7B-83303193CADD}" type="presOf" srcId="{DF93A588-AED4-45E0-B034-7C228F44D9CB}" destId="{03190585-059B-4301-8F2B-79ACBDD55886}" srcOrd="0" destOrd="0" presId="urn:microsoft.com/office/officeart/2008/layout/AlternatingHexagons"/>
    <dgm:cxn modelId="{B45EAE44-E234-4155-A5FF-2570CA5D8D09}" srcId="{A959CBC4-9096-40BB-89BD-A09160BFBD22}" destId="{08118CC6-4ABA-41DE-A04B-394ED004ED2C}" srcOrd="1" destOrd="0" parTransId="{22278AEA-2764-42E3-9C98-8A3316F87C13}" sibTransId="{FC4985AC-0602-412D-AD7F-2F852408246D}"/>
    <dgm:cxn modelId="{F98136D6-1DFF-4132-AAEA-0705237838FB}" srcId="{A959CBC4-9096-40BB-89BD-A09160BFBD22}" destId="{57911F1F-31D5-4A71-AC55-2329B230BBEC}" srcOrd="4" destOrd="0" parTransId="{761B4DF5-11E0-49CC-A76A-70B51C607CF5}" sibTransId="{DF93A588-AED4-45E0-B034-7C228F44D9CB}"/>
    <dgm:cxn modelId="{E0388F4A-CF47-490F-B38F-FA4A925389AC}" srcId="{A959CBC4-9096-40BB-89BD-A09160BFBD22}" destId="{B5D54D22-7576-4331-8299-F1FCCDC919E1}" srcOrd="3" destOrd="0" parTransId="{DF4189A7-0F03-44FC-891F-47FB9BDF4170}" sibTransId="{52B696AC-5B83-44DF-99F7-3C43A4245307}"/>
    <dgm:cxn modelId="{86E6540E-5866-4695-AAFA-731C8776E6B2}" type="presOf" srcId="{52B696AC-5B83-44DF-99F7-3C43A4245307}" destId="{8BD102DC-C1CF-4043-A316-A457CC85B2B0}" srcOrd="0" destOrd="0" presId="urn:microsoft.com/office/officeart/2008/layout/AlternatingHexagons"/>
    <dgm:cxn modelId="{80B76C50-66A4-453D-8C05-AFAE86F39FD6}" type="presOf" srcId="{B5D54D22-7576-4331-8299-F1FCCDC919E1}" destId="{50ABE190-8B32-44C4-A218-4B219F83D1DF}" srcOrd="0" destOrd="0" presId="urn:microsoft.com/office/officeart/2008/layout/AlternatingHexagons"/>
    <dgm:cxn modelId="{654281D1-8BB4-4BBE-942B-15AD69BEF0E6}" type="presOf" srcId="{08118CC6-4ABA-41DE-A04B-394ED004ED2C}" destId="{22E2E259-C674-44AC-B843-F8B1E10FE11E}" srcOrd="0" destOrd="0" presId="urn:microsoft.com/office/officeart/2008/layout/AlternatingHexagons"/>
    <dgm:cxn modelId="{66100D15-C757-4137-B115-DC9505136129}" srcId="{A959CBC4-9096-40BB-89BD-A09160BFBD22}" destId="{0D6938E6-7A59-4B44-8945-697FD15E0488}" srcOrd="2" destOrd="0" parTransId="{2B38D0E0-EB87-4E60-B076-6BC5D6D54C06}" sibTransId="{353641D0-13C6-45B9-BA37-D8B5991514BA}"/>
    <dgm:cxn modelId="{137E0F46-5837-45B8-B083-6D49B62FAAE8}" type="presOf" srcId="{57911F1F-31D5-4A71-AC55-2329B230BBEC}" destId="{C4C4FDF5-FB4A-44CE-83C0-411C77CEBE75}" srcOrd="0" destOrd="0" presId="urn:microsoft.com/office/officeart/2008/layout/AlternatingHexagons"/>
    <dgm:cxn modelId="{E778127E-DB34-4829-BDDA-0591D76B4EBC}" type="presOf" srcId="{A959CBC4-9096-40BB-89BD-A09160BFBD22}" destId="{A09A5E44-7B56-47F4-BC85-D2A2D91A7D7F}" srcOrd="0" destOrd="0" presId="urn:microsoft.com/office/officeart/2008/layout/AlternatingHexagons"/>
    <dgm:cxn modelId="{A42C7735-9166-48B9-8790-D2745843EF96}" type="presOf" srcId="{FC4985AC-0602-412D-AD7F-2F852408246D}" destId="{8785B665-5CAA-4FEF-A1CC-A3AED1DF7144}" srcOrd="0" destOrd="0" presId="urn:microsoft.com/office/officeart/2008/layout/AlternatingHexagons"/>
    <dgm:cxn modelId="{1CF1FF37-28EE-4FF5-A354-20C96AF4B5C6}" type="presOf" srcId="{555181B9-C3C6-4C73-83B9-1D387EA80D06}" destId="{C3FEA4AF-EB77-4CDB-B97E-26DFF4FC11C8}" srcOrd="0" destOrd="0" presId="urn:microsoft.com/office/officeart/2008/layout/AlternatingHexagons"/>
    <dgm:cxn modelId="{463E267F-26DF-427D-952B-71B040DD7467}" type="presOf" srcId="{353641D0-13C6-45B9-BA37-D8B5991514BA}" destId="{FCE8091C-CDFC-4E8F-97DD-D3312DE3DDDD}" srcOrd="0" destOrd="0" presId="urn:microsoft.com/office/officeart/2008/layout/AlternatingHexagons"/>
    <dgm:cxn modelId="{A6A4BBBE-3CBB-499A-B33E-7CCF869BBB8B}" type="presOf" srcId="{5D84EDC6-C82D-475E-856B-EF8115BD098C}" destId="{6B64F540-D86D-42CD-89FA-7C1BBE3A13B7}" srcOrd="0" destOrd="0" presId="urn:microsoft.com/office/officeart/2008/layout/AlternatingHexagons"/>
    <dgm:cxn modelId="{974F0105-57CA-4D77-A2D0-D14CFC6D1E67}" type="presParOf" srcId="{A09A5E44-7B56-47F4-BC85-D2A2D91A7D7F}" destId="{2A8416B5-C657-464C-95AC-D6B22D7D8F13}" srcOrd="0" destOrd="0" presId="urn:microsoft.com/office/officeart/2008/layout/AlternatingHexagons"/>
    <dgm:cxn modelId="{F2D2722C-28AB-4B7C-AB2D-BF1D0ADC0F42}" type="presParOf" srcId="{2A8416B5-C657-464C-95AC-D6B22D7D8F13}" destId="{C3FEA4AF-EB77-4CDB-B97E-26DFF4FC11C8}" srcOrd="0" destOrd="0" presId="urn:microsoft.com/office/officeart/2008/layout/AlternatingHexagons"/>
    <dgm:cxn modelId="{1631333B-FFA0-4FF8-8C68-46C0591485FC}" type="presParOf" srcId="{2A8416B5-C657-464C-95AC-D6B22D7D8F13}" destId="{33E77A63-56AC-493E-92E3-CF2C361AC851}" srcOrd="1" destOrd="0" presId="urn:microsoft.com/office/officeart/2008/layout/AlternatingHexagons"/>
    <dgm:cxn modelId="{A4EC1BC5-1323-4AA3-AEC1-8294AF04EBFE}" type="presParOf" srcId="{2A8416B5-C657-464C-95AC-D6B22D7D8F13}" destId="{E64701BF-F57A-41DF-928A-FD92953A08A1}" srcOrd="2" destOrd="0" presId="urn:microsoft.com/office/officeart/2008/layout/AlternatingHexagons"/>
    <dgm:cxn modelId="{EC16CD56-B7A3-484E-A139-B16985BD17A3}" type="presParOf" srcId="{2A8416B5-C657-464C-95AC-D6B22D7D8F13}" destId="{EA8B9F42-902F-486D-A2E4-9443F9A6EE7F}" srcOrd="3" destOrd="0" presId="urn:microsoft.com/office/officeart/2008/layout/AlternatingHexagons"/>
    <dgm:cxn modelId="{1EF71FC6-0257-4F94-9D14-A61EEC68337E}" type="presParOf" srcId="{2A8416B5-C657-464C-95AC-D6B22D7D8F13}" destId="{6B64F540-D86D-42CD-89FA-7C1BBE3A13B7}" srcOrd="4" destOrd="0" presId="urn:microsoft.com/office/officeart/2008/layout/AlternatingHexagons"/>
    <dgm:cxn modelId="{C4A5A4AA-A5D4-43A8-9643-B6D2BA93A7F8}" type="presParOf" srcId="{A09A5E44-7B56-47F4-BC85-D2A2D91A7D7F}" destId="{41E39670-C6E8-4EEC-8A50-001CED9D751F}" srcOrd="1" destOrd="0" presId="urn:microsoft.com/office/officeart/2008/layout/AlternatingHexagons"/>
    <dgm:cxn modelId="{4B7517CB-2E44-48F8-9099-62BE753D0A60}" type="presParOf" srcId="{A09A5E44-7B56-47F4-BC85-D2A2D91A7D7F}" destId="{01F5B6E2-CCE2-4F3D-AE85-E98A158E9F7D}" srcOrd="2" destOrd="0" presId="urn:microsoft.com/office/officeart/2008/layout/AlternatingHexagons"/>
    <dgm:cxn modelId="{3EECE665-9780-4B63-9DD7-1E477E7CDAB4}" type="presParOf" srcId="{01F5B6E2-CCE2-4F3D-AE85-E98A158E9F7D}" destId="{22E2E259-C674-44AC-B843-F8B1E10FE11E}" srcOrd="0" destOrd="0" presId="urn:microsoft.com/office/officeart/2008/layout/AlternatingHexagons"/>
    <dgm:cxn modelId="{E0202A1B-AB91-4C74-8139-AE86D857BC6B}" type="presParOf" srcId="{01F5B6E2-CCE2-4F3D-AE85-E98A158E9F7D}" destId="{E7295949-4FA0-46E2-BFE4-BDBE765B32E4}" srcOrd="1" destOrd="0" presId="urn:microsoft.com/office/officeart/2008/layout/AlternatingHexagons"/>
    <dgm:cxn modelId="{A8B6C9EE-5C76-4354-8DA0-CE35BF8A5B1B}" type="presParOf" srcId="{01F5B6E2-CCE2-4F3D-AE85-E98A158E9F7D}" destId="{B77D5FC2-4117-4F15-A012-911016B3165A}" srcOrd="2" destOrd="0" presId="urn:microsoft.com/office/officeart/2008/layout/AlternatingHexagons"/>
    <dgm:cxn modelId="{5C7165F8-FC4E-49F5-9953-D3393CB882EE}" type="presParOf" srcId="{01F5B6E2-CCE2-4F3D-AE85-E98A158E9F7D}" destId="{0C93AA88-D642-43DA-A296-88121FDDE731}" srcOrd="3" destOrd="0" presId="urn:microsoft.com/office/officeart/2008/layout/AlternatingHexagons"/>
    <dgm:cxn modelId="{7EDE2317-7C43-4C8E-ADDB-B1E9344769C4}" type="presParOf" srcId="{01F5B6E2-CCE2-4F3D-AE85-E98A158E9F7D}" destId="{8785B665-5CAA-4FEF-A1CC-A3AED1DF7144}" srcOrd="4" destOrd="0" presId="urn:microsoft.com/office/officeart/2008/layout/AlternatingHexagons"/>
    <dgm:cxn modelId="{8104B8E8-9116-4A55-AD95-37869EE6410F}" type="presParOf" srcId="{A09A5E44-7B56-47F4-BC85-D2A2D91A7D7F}" destId="{21AB6B47-086A-4427-BD88-52D351D7550D}" srcOrd="3" destOrd="0" presId="urn:microsoft.com/office/officeart/2008/layout/AlternatingHexagons"/>
    <dgm:cxn modelId="{119D8DAE-F2F3-4AF6-A698-27592C226196}" type="presParOf" srcId="{A09A5E44-7B56-47F4-BC85-D2A2D91A7D7F}" destId="{549F64CE-9DE8-4FF1-8237-8F7AC70BF318}" srcOrd="4" destOrd="0" presId="urn:microsoft.com/office/officeart/2008/layout/AlternatingHexagons"/>
    <dgm:cxn modelId="{015E886A-546F-4442-883F-EA925ED90D49}" type="presParOf" srcId="{549F64CE-9DE8-4FF1-8237-8F7AC70BF318}" destId="{9B1A62AD-CEE0-473D-A80B-9970087D18AB}" srcOrd="0" destOrd="0" presId="urn:microsoft.com/office/officeart/2008/layout/AlternatingHexagons"/>
    <dgm:cxn modelId="{E51A1003-33F7-4BA9-9BA7-3CBA2D282DDF}" type="presParOf" srcId="{549F64CE-9DE8-4FF1-8237-8F7AC70BF318}" destId="{9EFA748F-2439-47FF-8714-0AA1B92F5897}" srcOrd="1" destOrd="0" presId="urn:microsoft.com/office/officeart/2008/layout/AlternatingHexagons"/>
    <dgm:cxn modelId="{43BA959A-D010-413D-BD28-463B124423BE}" type="presParOf" srcId="{549F64CE-9DE8-4FF1-8237-8F7AC70BF318}" destId="{133988F5-A20C-4340-B6F2-7888D8932B28}" srcOrd="2" destOrd="0" presId="urn:microsoft.com/office/officeart/2008/layout/AlternatingHexagons"/>
    <dgm:cxn modelId="{4B6AB4AB-6BDB-48C0-B489-97C8C354335E}" type="presParOf" srcId="{549F64CE-9DE8-4FF1-8237-8F7AC70BF318}" destId="{1D64E8B6-595B-474F-8835-781E1D15B542}" srcOrd="3" destOrd="0" presId="urn:microsoft.com/office/officeart/2008/layout/AlternatingHexagons"/>
    <dgm:cxn modelId="{1BCE17EF-243E-4543-AA76-457FB823D9E6}" type="presParOf" srcId="{549F64CE-9DE8-4FF1-8237-8F7AC70BF318}" destId="{FCE8091C-CDFC-4E8F-97DD-D3312DE3DDDD}" srcOrd="4" destOrd="0" presId="urn:microsoft.com/office/officeart/2008/layout/AlternatingHexagons"/>
    <dgm:cxn modelId="{7683C6B0-5407-427E-A5B8-4A4832D134B8}" type="presParOf" srcId="{A09A5E44-7B56-47F4-BC85-D2A2D91A7D7F}" destId="{5BA6A130-574D-49C3-82FE-3CEE5B2D355A}" srcOrd="5" destOrd="0" presId="urn:microsoft.com/office/officeart/2008/layout/AlternatingHexagons"/>
    <dgm:cxn modelId="{9BEFCEBC-1A7C-4F52-827C-F0544D5C0E1D}" type="presParOf" srcId="{A09A5E44-7B56-47F4-BC85-D2A2D91A7D7F}" destId="{D7220A24-69DE-415B-84E8-B3927E156B7A}" srcOrd="6" destOrd="0" presId="urn:microsoft.com/office/officeart/2008/layout/AlternatingHexagons"/>
    <dgm:cxn modelId="{76261031-92BE-422E-9010-53F8FBEE3743}" type="presParOf" srcId="{D7220A24-69DE-415B-84E8-B3927E156B7A}" destId="{50ABE190-8B32-44C4-A218-4B219F83D1DF}" srcOrd="0" destOrd="0" presId="urn:microsoft.com/office/officeart/2008/layout/AlternatingHexagons"/>
    <dgm:cxn modelId="{AEE8A58C-D5A6-4AA3-9874-F60AC45A94A3}" type="presParOf" srcId="{D7220A24-69DE-415B-84E8-B3927E156B7A}" destId="{72D0BFF7-769B-44E6-9C3E-30F207C0806D}" srcOrd="1" destOrd="0" presId="urn:microsoft.com/office/officeart/2008/layout/AlternatingHexagons"/>
    <dgm:cxn modelId="{0F6EA224-4457-4DF1-8C9E-F884648A416C}" type="presParOf" srcId="{D7220A24-69DE-415B-84E8-B3927E156B7A}" destId="{81D721D7-7F5C-4CE1-9707-7D9A3AE64AB1}" srcOrd="2" destOrd="0" presId="urn:microsoft.com/office/officeart/2008/layout/AlternatingHexagons"/>
    <dgm:cxn modelId="{9F9C2A8F-5F45-481A-BC07-B661B968AD15}" type="presParOf" srcId="{D7220A24-69DE-415B-84E8-B3927E156B7A}" destId="{1E8929DC-5743-4871-A1F3-3F8F1179CAD5}" srcOrd="3" destOrd="0" presId="urn:microsoft.com/office/officeart/2008/layout/AlternatingHexagons"/>
    <dgm:cxn modelId="{97CFBC09-A6C8-4F7F-9440-A5BF8A3533F6}" type="presParOf" srcId="{D7220A24-69DE-415B-84E8-B3927E156B7A}" destId="{8BD102DC-C1CF-4043-A316-A457CC85B2B0}" srcOrd="4" destOrd="0" presId="urn:microsoft.com/office/officeart/2008/layout/AlternatingHexagons"/>
    <dgm:cxn modelId="{F3A3ACB8-27C8-45D6-9612-833342AEF097}" type="presParOf" srcId="{A09A5E44-7B56-47F4-BC85-D2A2D91A7D7F}" destId="{3356A779-716C-4F7D-958F-CAC43201E4A6}" srcOrd="7" destOrd="0" presId="urn:microsoft.com/office/officeart/2008/layout/AlternatingHexagons"/>
    <dgm:cxn modelId="{E73EB7FB-454A-48CC-A0C3-DE1B11EDFD93}" type="presParOf" srcId="{A09A5E44-7B56-47F4-BC85-D2A2D91A7D7F}" destId="{74113914-2FA1-4022-9FB8-30F60814E00F}" srcOrd="8" destOrd="0" presId="urn:microsoft.com/office/officeart/2008/layout/AlternatingHexagons"/>
    <dgm:cxn modelId="{AEBE69AC-AABF-4394-B929-18136DBD8E1B}" type="presParOf" srcId="{74113914-2FA1-4022-9FB8-30F60814E00F}" destId="{C4C4FDF5-FB4A-44CE-83C0-411C77CEBE75}" srcOrd="0" destOrd="0" presId="urn:microsoft.com/office/officeart/2008/layout/AlternatingHexagons"/>
    <dgm:cxn modelId="{940420CA-9579-49D3-B0D7-1627D1A97C02}" type="presParOf" srcId="{74113914-2FA1-4022-9FB8-30F60814E00F}" destId="{5FE01A96-EE5C-45E3-A054-E5CD62DED296}" srcOrd="1" destOrd="0" presId="urn:microsoft.com/office/officeart/2008/layout/AlternatingHexagons"/>
    <dgm:cxn modelId="{B7797ACA-E049-4241-938F-A17460EECBFF}" type="presParOf" srcId="{74113914-2FA1-4022-9FB8-30F60814E00F}" destId="{AE89DFED-F146-4639-8B37-2D576591F484}" srcOrd="2" destOrd="0" presId="urn:microsoft.com/office/officeart/2008/layout/AlternatingHexagons"/>
    <dgm:cxn modelId="{EF77CBB9-8661-4BF9-8F4F-6C2232742957}" type="presParOf" srcId="{74113914-2FA1-4022-9FB8-30F60814E00F}" destId="{6A9D3D50-4939-4E5C-9815-66ABA262B560}" srcOrd="3" destOrd="0" presId="urn:microsoft.com/office/officeart/2008/layout/AlternatingHexagons"/>
    <dgm:cxn modelId="{11A26BD5-9D74-42E1-B91C-0159BB5A0DB5}" type="presParOf" srcId="{74113914-2FA1-4022-9FB8-30F60814E00F}" destId="{03190585-059B-4301-8F2B-79ACBDD5588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EA4AF-EB77-4CDB-B97E-26DFF4FC11C8}">
      <dsp:nvSpPr>
        <dsp:cNvPr id="0" name=""/>
        <dsp:cNvSpPr/>
      </dsp:nvSpPr>
      <dsp:spPr>
        <a:xfrm rot="5400000">
          <a:off x="2363376" y="80901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2014 год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613019" y="193956"/>
        <a:ext cx="745351" cy="856725"/>
      </dsp:txXfrm>
    </dsp:sp>
    <dsp:sp modelId="{33E77A63-56AC-493E-92E3-CF2C361AC851}">
      <dsp:nvSpPr>
        <dsp:cNvPr id="0" name=""/>
        <dsp:cNvSpPr/>
      </dsp:nvSpPr>
      <dsp:spPr>
        <a:xfrm>
          <a:off x="3497372" y="250015"/>
          <a:ext cx="1389015" cy="74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97372" y="250015"/>
        <a:ext cx="1389015" cy="746782"/>
      </dsp:txXfrm>
    </dsp:sp>
    <dsp:sp modelId="{6B64F540-D86D-42CD-89FA-7C1BBE3A13B7}">
      <dsp:nvSpPr>
        <dsp:cNvPr id="0" name=""/>
        <dsp:cNvSpPr/>
      </dsp:nvSpPr>
      <dsp:spPr>
        <a:xfrm rot="5400000">
          <a:off x="1173665" y="109196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23308" y="222251"/>
        <a:ext cx="745351" cy="856725"/>
      </dsp:txXfrm>
    </dsp:sp>
    <dsp:sp modelId="{22E2E259-C674-44AC-B843-F8B1E10FE11E}">
      <dsp:nvSpPr>
        <dsp:cNvPr id="0" name=""/>
        <dsp:cNvSpPr/>
      </dsp:nvSpPr>
      <dsp:spPr>
        <a:xfrm rot="5400000">
          <a:off x="1756155" y="1165645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05798" y="1278700"/>
        <a:ext cx="745351" cy="856725"/>
      </dsp:txXfrm>
    </dsp:sp>
    <dsp:sp modelId="{E7295949-4FA0-46E2-BFE4-BDBE765B32E4}">
      <dsp:nvSpPr>
        <dsp:cNvPr id="0" name=""/>
        <dsp:cNvSpPr/>
      </dsp:nvSpPr>
      <dsp:spPr>
        <a:xfrm>
          <a:off x="435748" y="1234306"/>
          <a:ext cx="1344208" cy="89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5B665-5CAA-4FEF-A1CC-A3AED1DF7144}">
      <dsp:nvSpPr>
        <dsp:cNvPr id="0" name=""/>
        <dsp:cNvSpPr/>
      </dsp:nvSpPr>
      <dsp:spPr>
        <a:xfrm rot="5400000">
          <a:off x="2945866" y="1135898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2015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195509" y="1248953"/>
        <a:ext cx="745351" cy="856725"/>
      </dsp:txXfrm>
    </dsp:sp>
    <dsp:sp modelId="{9B1A62AD-CEE0-473D-A80B-9970087D18AB}">
      <dsp:nvSpPr>
        <dsp:cNvPr id="0" name=""/>
        <dsp:cNvSpPr/>
      </dsp:nvSpPr>
      <dsp:spPr>
        <a:xfrm rot="5400000">
          <a:off x="2300777" y="2194886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2016 год</a:t>
          </a:r>
        </a:p>
        <a:p>
          <a:pPr lvl="0" algn="ctr">
            <a:spcBef>
              <a:spcPct val="0"/>
            </a:spcBef>
          </a:pP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550420" y="2307941"/>
        <a:ext cx="745351" cy="856725"/>
      </dsp:txXfrm>
    </dsp:sp>
    <dsp:sp modelId="{9EFA748F-2439-47FF-8714-0AA1B92F5897}">
      <dsp:nvSpPr>
        <dsp:cNvPr id="0" name=""/>
        <dsp:cNvSpPr/>
      </dsp:nvSpPr>
      <dsp:spPr>
        <a:xfrm>
          <a:off x="3497372" y="2289044"/>
          <a:ext cx="1389015" cy="89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8091C-CDFC-4E8F-97DD-D3312DE3DDDD}">
      <dsp:nvSpPr>
        <dsp:cNvPr id="0" name=""/>
        <dsp:cNvSpPr/>
      </dsp:nvSpPr>
      <dsp:spPr>
        <a:xfrm rot="5400000">
          <a:off x="1111066" y="2224633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60709" y="2337688"/>
        <a:ext cx="745351" cy="856725"/>
      </dsp:txXfrm>
    </dsp:sp>
    <dsp:sp modelId="{50ABE190-8B32-44C4-A218-4B219F83D1DF}">
      <dsp:nvSpPr>
        <dsp:cNvPr id="0" name=""/>
        <dsp:cNvSpPr/>
      </dsp:nvSpPr>
      <dsp:spPr>
        <a:xfrm rot="5400000">
          <a:off x="1713806" y="3251335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963449" y="3364390"/>
        <a:ext cx="745351" cy="856725"/>
      </dsp:txXfrm>
    </dsp:sp>
    <dsp:sp modelId="{72D0BFF7-769B-44E6-9C3E-30F207C0806D}">
      <dsp:nvSpPr>
        <dsp:cNvPr id="0" name=""/>
        <dsp:cNvSpPr/>
      </dsp:nvSpPr>
      <dsp:spPr>
        <a:xfrm>
          <a:off x="405691" y="3419361"/>
          <a:ext cx="1344208" cy="74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102DC-C1CF-4043-A316-A457CC85B2B0}">
      <dsp:nvSpPr>
        <dsp:cNvPr id="0" name=""/>
        <dsp:cNvSpPr/>
      </dsp:nvSpPr>
      <dsp:spPr>
        <a:xfrm rot="5400000">
          <a:off x="2906927" y="3249256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2017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156570" y="3362311"/>
        <a:ext cx="745351" cy="856725"/>
      </dsp:txXfrm>
    </dsp:sp>
    <dsp:sp modelId="{C4C4FDF5-FB4A-44CE-83C0-411C77CEBE75}">
      <dsp:nvSpPr>
        <dsp:cNvPr id="0" name=""/>
        <dsp:cNvSpPr/>
      </dsp:nvSpPr>
      <dsp:spPr>
        <a:xfrm rot="5400000">
          <a:off x="2363376" y="4305244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13019" y="4418299"/>
        <a:ext cx="745351" cy="856725"/>
      </dsp:txXfrm>
    </dsp:sp>
    <dsp:sp modelId="{5FE01A96-EE5C-45E3-A054-E5CD62DED296}">
      <dsp:nvSpPr>
        <dsp:cNvPr id="0" name=""/>
        <dsp:cNvSpPr/>
      </dsp:nvSpPr>
      <dsp:spPr>
        <a:xfrm>
          <a:off x="3497372" y="4475810"/>
          <a:ext cx="1389015" cy="74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90585-059B-4301-8F2B-79ACBDD55886}">
      <dsp:nvSpPr>
        <dsp:cNvPr id="0" name=""/>
        <dsp:cNvSpPr/>
      </dsp:nvSpPr>
      <dsp:spPr>
        <a:xfrm rot="5400000">
          <a:off x="1173665" y="4308871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19</a:t>
          </a:r>
          <a:endParaRPr lang="ru-RU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23308" y="4421926"/>
        <a:ext cx="745351" cy="856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0.16504</cdr:x>
      <cdr:y>0.75242</cdr:y>
    </cdr:from>
    <cdr:to>
      <cdr:x>0.22904</cdr:x>
      <cdr:y>0.85808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73642" y="4985648"/>
          <a:ext cx="571455" cy="700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74,1%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0.34784</cdr:x>
      <cdr:y>0.74244</cdr:y>
    </cdr:from>
    <cdr:to>
      <cdr:x>0.41424</cdr:x>
      <cdr:y>0.83191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105886" y="4919501"/>
          <a:ext cx="592885" cy="592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67,1%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0.53333</cdr:x>
      <cdr:y>0.31988</cdr:y>
    </cdr:from>
    <cdr:to>
      <cdr:x>0.60534</cdr:x>
      <cdr:y>0.43848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762070" y="2119578"/>
          <a:ext cx="642977" cy="78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58,5</a:t>
          </a:r>
          <a:r>
            <a:rPr lang="ru-RU" sz="1400" b="1" dirty="0" smtClean="0">
              <a:solidFill>
                <a:schemeClr val="tx1"/>
              </a:solidFill>
            </a:rPr>
            <a:t>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0.72688</cdr:x>
      <cdr:y>0.6459</cdr:y>
    </cdr:from>
    <cdr:to>
      <cdr:x>0.77328</cdr:x>
      <cdr:y>0.73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490262" y="4279818"/>
          <a:ext cx="414305" cy="55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71,5%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0.92042</cdr:x>
      <cdr:y>0.81504</cdr:y>
    </cdr:from>
    <cdr:to>
      <cdr:x>0.96881</cdr:x>
      <cdr:y>0.86895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218454" y="5400588"/>
          <a:ext cx="432074" cy="357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59,1%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0.8629</cdr:x>
      <cdr:y>0.63051</cdr:y>
    </cdr:from>
    <cdr:to>
      <cdr:x>0.96531</cdr:x>
      <cdr:y>0.76851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7704856" y="41778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0.89759</cdr:x>
      <cdr:y>0.48924</cdr:y>
    </cdr:from>
    <cdr:to>
      <cdr:x>1</cdr:x>
      <cdr:y>0.62724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8014592" y="32417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75C0A-DAEA-40DA-8ADC-63B88F206B8B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C7A619-AD10-4AC7-88DB-4CC059DAB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6041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E4E6-AEFC-4613-A204-048C1F32F4A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5CE81C0-1F02-4BD7-9054-6288455463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6425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B876-AA5A-44B8-B742-28FDCB7B847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F956-216A-4233-81F9-7EE6AC6EA1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961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D6A2-FA45-4436-A4A9-10E29A62D93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E932-B69B-4A04-B529-3446D130A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541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419F-2052-45DC-B2F7-AD437FF4CAF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DEA3-1E87-4F81-AF7A-8BF75DC65D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838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AE97-DE48-4709-BDE0-CAB3E0491F1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5564643-85E8-44CA-9A1A-7FA78F17B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4669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24F9-E35C-4AFD-BA98-D75AE4646B0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B4BC-DC6E-4FC4-8F3E-BA3881B71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87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DDF6-250A-4E38-9F7C-DDA5754F132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1936-E4B5-47A3-89CC-5E599885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680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7C10-F6D3-40E5-A588-1B99AD2BAB6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6DAE-A5EB-4CA4-BFFC-D44E83F8DB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362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F552-D005-441D-AC55-ADA66F6575E4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A889-DD26-4A64-AE8F-7313BB6F3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168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0D4C-B48C-4D06-91C3-6F1EF039F99D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C894-E812-4399-8EA9-F1A8D68D1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000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AF31-46E7-49C3-839F-A324B233DC2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DF70-EA88-41BA-ACB7-1F172EEB3D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793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33A9E8F-4831-4EDB-98A3-18C3C4652905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A71CB06-4D46-43F5-B7BC-16DAF11ED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65" r:id="rId2"/>
    <p:sldLayoutId id="2147484182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83" r:id="rId9"/>
    <p:sldLayoutId id="2147484171" r:id="rId10"/>
    <p:sldLayoutId id="21474841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img_url=http://vlast16.ru/upload/news/9/2012/11/picture-50b4d0af72f33.jpg&amp;uinfo=sw-1586-sh-743-fw-1361-fh-537-pd-1&amp;p=4&amp;text=%D0%B4%D0%BE%D1%81%D1%82%D1%83%D0%BF%D0%BD%D0%B0%D1%8F%20%D1%81%D1%80%D0%B5%D0%B4%D0%B0%20%D0%B4%D0%BB%D1%8F%20%D0%B8%D0%BD%D0%B2%D0%B0%D0%BB%D0%B8%D0%B4%D0%BE%D0%B2%20%D1%84%D0%BE%D1%82%D0%BE&amp;noreask=1&amp;pos=133&amp;rpt=simage&amp;lr=10735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142844" y="1071546"/>
            <a:ext cx="5786478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Итоги реализации государственной программы Забайкальского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края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«Доступная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среда» 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в 2019 году.</a:t>
            </a:r>
          </a:p>
          <a:p>
            <a:pPr algn="ctr" eaLnBrk="1" hangingPunct="1"/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05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714480" y="5643578"/>
            <a:ext cx="7110433" cy="7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2" name="Рисунок 2" descr="http://im8-tub-ru.yandex.net/i?id=39403100-4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550" y="857232"/>
            <a:ext cx="30924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4348" y="428604"/>
            <a:ext cx="7958627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мероприятий, автопробег инвалидов «Преодоление»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353395" y="1277713"/>
            <a:ext cx="39290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Краевой интегрированный спортивный турнир на приз Губернатора Забайкальского края 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 игре «</a:t>
            </a:r>
            <a:r>
              <a:rPr lang="ru-RU" alt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бочча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85707" y="2996952"/>
            <a:ext cx="37861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Краевой инклюзивный фестиваль художественного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творчества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«Вместе мы сможем больше!»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277713"/>
            <a:ext cx="3956959" cy="2633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930" y="4365104"/>
            <a:ext cx="3957045" cy="211882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95623" y="4689723"/>
            <a:ext cx="37861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Более 1000 участников автопробега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инвалидов,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120 сертификатов слушателям семинаров «Доступная среда – доступная услуга»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332656"/>
            <a:ext cx="8136904" cy="72008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программы по увеличению доли приоритетных объектов социальной инфраструктуры на территории Забайкальского края в 2019 году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85720" y="1385392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03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1"/>
          <p:cNvSpPr txBox="1">
            <a:spLocks noGrp="1"/>
          </p:cNvSpPr>
          <p:nvPr/>
        </p:nvSpPr>
        <p:spPr bwMode="auto">
          <a:xfrm>
            <a:off x="7924800" y="6519863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380CCEA-0F12-4ACB-A11E-938B70DD6040}" type="slidenum">
              <a:rPr lang="ru-RU" altLang="ru-RU" sz="1200">
                <a:solidFill>
                  <a:srgbClr val="045C75"/>
                </a:solidFill>
                <a:latin typeface="Constantia" pitchFamily="18" charset="0"/>
              </a:rPr>
              <a:pPr algn="r" eaLnBrk="1" hangingPunct="1"/>
              <a:t>2</a:t>
            </a:fld>
            <a:endParaRPr lang="ru-RU" altLang="ru-RU" sz="1200" dirty="0">
              <a:solidFill>
                <a:srgbClr val="045C75"/>
              </a:solidFill>
              <a:latin typeface="Constantia" pitchFamily="18" charset="0"/>
            </a:endParaRPr>
          </a:p>
        </p:txBody>
      </p:sp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446088" y="2111375"/>
          <a:ext cx="8467725" cy="424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938213" y="3725069"/>
            <a:ext cx="1714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бюджета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195,9 млн.руб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2800380" y="3544094"/>
            <a:ext cx="1571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Средства консолидированного бюджета Забайкальского края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88,3 млн.руб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6020202" y="4046529"/>
            <a:ext cx="1337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Средства краевого бюджета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63,8 млн.руб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6858016" y="3357562"/>
            <a:ext cx="16557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муниципальных образований</a:t>
            </a:r>
          </a:p>
          <a:p>
            <a:pPr algn="ctr" eaLnBrk="1" hangingPunct="1"/>
            <a:r>
              <a:rPr lang="ru-RU" alt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24,5 млн.руб</a:t>
            </a:r>
            <a:r>
              <a:rPr lang="ru-RU" altLang="ru-RU" sz="1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00100" y="642918"/>
            <a:ext cx="7358114" cy="1357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финансирования мероприятий государственной программы Забайкальского края «Доступная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среда»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2014-2019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284,2 млн.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рублей:</a:t>
            </a:r>
          </a:p>
          <a:p>
            <a:pPr eaLnBrk="1" hangingPunct="1">
              <a:defRPr/>
            </a:pPr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5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422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1"/>
          <p:cNvSpPr txBox="1">
            <a:spLocks noGrp="1"/>
          </p:cNvSpPr>
          <p:nvPr/>
        </p:nvSpPr>
        <p:spPr bwMode="auto">
          <a:xfrm>
            <a:off x="7924800" y="6519863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380CCEA-0F12-4ACB-A11E-938B70DD6040}" type="slidenum">
              <a:rPr lang="ru-RU" altLang="ru-RU" sz="1200">
                <a:solidFill>
                  <a:srgbClr val="045C75"/>
                </a:solidFill>
                <a:latin typeface="Constantia" pitchFamily="18" charset="0"/>
              </a:rPr>
              <a:pPr algn="r" eaLnBrk="1" hangingPunct="1"/>
              <a:t>3</a:t>
            </a:fld>
            <a:endParaRPr lang="ru-RU" altLang="ru-RU" sz="1200" dirty="0">
              <a:solidFill>
                <a:srgbClr val="045C75"/>
              </a:solidFill>
              <a:latin typeface="Constantia" pitchFamily="18" charset="0"/>
            </a:endParaRPr>
          </a:p>
        </p:txBody>
      </p:sp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3126792"/>
              </p:ext>
            </p:extLst>
          </p:nvPr>
        </p:nvGraphicFramePr>
        <p:xfrm>
          <a:off x="323528" y="1916832"/>
          <a:ext cx="859028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581024" y="3785394"/>
            <a:ext cx="1714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Средства федерального бюджета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14,54 млн.руб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2684462" y="3562575"/>
            <a:ext cx="1571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Средства консолидированного бюджета Забайкальского края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11,49 млн.руб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6011863" y="4324350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Средства краевого бюджета</a:t>
            </a:r>
          </a:p>
          <a:p>
            <a:pPr algn="ctr" eaLnBrk="1" hangingPunct="1"/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9,24 млн.руб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7164388" y="3433763"/>
            <a:ext cx="1655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Средства муниципальных образований</a:t>
            </a:r>
          </a:p>
          <a:p>
            <a:pPr algn="ctr" eaLnBrk="1" hangingPunct="1"/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2,25 млн.руб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77703" y="415300"/>
            <a:ext cx="7358114" cy="1357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мероприятий государственной программы Забайкальского края «Доступная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среда»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26,03 млн.рублей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5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3568" y="188640"/>
            <a:ext cx="3702318" cy="957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Участие в государственной  программе «Доступная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среда» муниципальных образований 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2014 – 2018 год: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5364088" y="1772816"/>
            <a:ext cx="367240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Балейский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Могочинский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район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Петровск-Забайкальский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Тунгокоченский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район </a:t>
            </a:r>
            <a:endPara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Улётовский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район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Хилокский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Читинский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Шилкинский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район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 dirty="0">
              <a:latin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6484" y="972508"/>
            <a:ext cx="3312368" cy="5925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2019 год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8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муниципальных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образований: </a:t>
            </a:r>
            <a:endParaRPr 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300452665"/>
              </p:ext>
            </p:extLst>
          </p:nvPr>
        </p:nvGraphicFramePr>
        <p:xfrm>
          <a:off x="0" y="1268760"/>
          <a:ext cx="52920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36282141"/>
              </p:ext>
            </p:extLst>
          </p:nvPr>
        </p:nvGraphicFramePr>
        <p:xfrm>
          <a:off x="97962" y="229302"/>
          <a:ext cx="8928992" cy="662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571480"/>
            <a:ext cx="8631418" cy="48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Количество приоритетных объектов социальной инфраструктуры, адаптированных в рамках государственной программы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«Доступная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среда» в 2014 – 2019 годах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6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2961" y="1357298"/>
            <a:ext cx="4214842" cy="1994392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Приобретение специализированного автобуса 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ЛУИДОР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2250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(Ч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итинский район)</a:t>
            </a:r>
          </a:p>
          <a:p>
            <a:pPr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2961" y="357166"/>
            <a:ext cx="74193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Адаптация транспортной и пешеходной инфраструктуры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6" name="Picture 7" descr="C:\Users\stac4\Desktop\ШНН\для доклада онф\1IMG_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631173" cy="2229190"/>
          </a:xfrm>
          <a:prstGeom prst="rect">
            <a:avLst/>
          </a:prstGeom>
          <a:noFill/>
          <a:ln>
            <a:solidFill>
              <a:srgbClr val="06BA28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43808" y="3933056"/>
            <a:ext cx="3744413" cy="2808311"/>
          </a:xfrm>
          <a:prstGeom prst="rect">
            <a:avLst/>
          </a:prstGeom>
          <a:noFill/>
          <a:ln>
            <a:solidFill>
              <a:srgbClr val="00CC99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00174"/>
            <a:ext cx="8215370" cy="2000548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Приобретение специализированного оборудования для незрячих пользователей: телефоны, планшеты и диктофон с голосовым меню;  «говорящие книги» для ГУК «Специализированная библиотека для слабовидящих и незрячих» Забайкальского края; 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Приобретение специализированного оборудования для слабослышащих людей: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FM-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системы.</a:t>
            </a:r>
          </a:p>
        </p:txBody>
      </p:sp>
      <p:pic>
        <p:nvPicPr>
          <p:cNvPr id="7" name="Рисунок 6" descr="DSC02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337760"/>
            <a:ext cx="1357322" cy="1543406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15616" y="364037"/>
            <a:ext cx="67920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Приобретение специализированного оборудования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Picture 12" descr="Индук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23" y="4154760"/>
            <a:ext cx="2643187" cy="1936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9" descr="Моб телеф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4365104"/>
            <a:ext cx="1871662" cy="151606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0875" y="423688"/>
            <a:ext cx="8313687" cy="92333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Приобретение технических средств реабилитации для оснащение пунктов проката, созданных на базе государственных учреждений социального обслуживания: кресло-коляски, костыли, трости, ходунки и др.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429" y="1581281"/>
            <a:ext cx="8713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Пункты проката технических средств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реабилитации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функционируют на территории 28 муниципальных районов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базе государственных учреждений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Содержимое 2"/>
          <p:cNvSpPr txBox="1">
            <a:spLocks/>
          </p:cNvSpPr>
          <p:nvPr/>
        </p:nvSpPr>
        <p:spPr bwMode="auto">
          <a:xfrm>
            <a:off x="250825" y="3714752"/>
            <a:ext cx="3494087" cy="25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обслужено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7500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услугой пунктов проката воспользовались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1050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Мои документы\Комитет\Пруткин\Презентация\Доклад3\Фото\9\P101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116989"/>
            <a:ext cx="4929222" cy="36963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88761"/>
            <a:ext cx="853672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Выпуск информационного бюллетеня «Преодоление», посвященного проблемам инвалидов, издание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безбарьерных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карт, размещение социальных баннеров</a:t>
            </a:r>
          </a:p>
        </p:txBody>
      </p:sp>
      <p:pic>
        <p:nvPicPr>
          <p:cNvPr id="6" name="Picture 16" descr="DSC00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24744"/>
            <a:ext cx="2516188" cy="35687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C:\Users\reab2\AppData\Local\Microsoft\Windows\Temporary Internet Files\Content.Word\20180726_094546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184" y="2097007"/>
            <a:ext cx="1819275" cy="25923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C:\Users\reab2\AppData\Local\Microsoft\Windows\Temporary Internet Files\Content.Word\20180726_094500-1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196" y="4162631"/>
            <a:ext cx="1873250" cy="2406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C:\Users\reab2\AppData\Local\Microsoft\Windows\Temporary Internet Files\Content.Word\20180726_101947-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072" y="2699849"/>
            <a:ext cx="2444750" cy="36528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7" descr="IMG_35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9858" y="1124744"/>
            <a:ext cx="3568173" cy="2377949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0759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Презентация_Доступная среда_03.12.2018</Template>
  <TotalTime>1273</TotalTime>
  <Words>421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Показатели программы по увеличению доли приоритетных объектов социальной инфраструктуры на территории Забайкальского края в 2019 году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reab2</dc:creator>
  <cp:lastModifiedBy>reab1n</cp:lastModifiedBy>
  <cp:revision>129</cp:revision>
  <cp:lastPrinted>2019-12-25T05:11:56Z</cp:lastPrinted>
  <dcterms:created xsi:type="dcterms:W3CDTF">2018-11-27T23:44:48Z</dcterms:created>
  <dcterms:modified xsi:type="dcterms:W3CDTF">2020-03-03T07:36:59Z</dcterms:modified>
</cp:coreProperties>
</file>